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4" r:id="rId7"/>
    <p:sldId id="263" r:id="rId8"/>
    <p:sldId id="262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5C4D2C-75D0-4530-AB14-76E07ACD53EC}" v="2" dt="2026-05-29T19:34:49.9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65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F7EDB-5893-67F3-B244-2396A03A8D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995773-4038-AB6B-78E5-9B4D57A198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C69C64-68F4-77AA-AE73-FF234341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AC819-E250-46CD-97BE-D61AE205234C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AA1497-B354-4B01-2B5D-F791EFC78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A7A1E-DAD1-175C-1703-3EAF62E15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4D404-8D0B-48A6-9C03-7608D5168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588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8521E-F914-8ADC-F6A7-E89D10030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DD314-8D85-29D7-130F-163302855C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D596-5E65-CCF5-F52E-DD2A427D4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AC819-E250-46CD-97BE-D61AE205234C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924AC-5F3D-D144-235F-60BA3608F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A8FB8-DF40-DCB3-B029-0DC5CA374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4D404-8D0B-48A6-9C03-7608D5168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688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FDBCA-7B00-3A33-A1C3-DE368F6BA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0802C8-0902-25B4-656C-B712450394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42FB7-0348-A706-97CE-5C87AF5D8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AC819-E250-46CD-97BE-D61AE205234C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B7082-B619-563F-FE7C-793A50721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458518-5438-7516-635D-7DD622701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4D404-8D0B-48A6-9C03-7608D5168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670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2A8B8-7107-18C3-A3AA-E43898D99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68936-9E24-0208-FABE-8E60424893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14E449-4A0E-379F-201A-71D54A3A40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924A26-C2F6-C98F-7133-70BAFE181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AC819-E250-46CD-97BE-D61AE205234C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DC8D55-3928-43BB-54B2-884A61A07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415D16-C17D-AF13-D047-05A2C86E5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4D404-8D0B-48A6-9C03-7608D5168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37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0F78-56AF-DD46-E518-73082670C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F120D1-55DD-9494-92EC-854BCEC3DC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D59F18-0CEC-615F-ED31-AF984E359E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210CE8-B8E7-DABF-9037-B2FE41C55F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AF1288-ADB9-5976-D766-0A29CC25DA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A37C8D-8564-8787-821D-B3B117599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AC819-E250-46CD-97BE-D61AE205234C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2A689E-36CE-F2B8-2A30-A5F75976A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C69F3F-32BC-7BFC-0CB5-1BD844E13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4D404-8D0B-48A6-9C03-7608D5168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219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1C157-2A7B-A3B3-8E5A-AD6DB33BC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20C6AC-92B3-4580-709C-4E46A1C35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AC819-E250-46CD-97BE-D61AE205234C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8DD614-4459-64B8-80BC-E2DC4208F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721E3C-BBCD-5FB4-29C7-B93817F69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4D404-8D0B-48A6-9C03-7608D5168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678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E0990F-C18C-49C3-A3EC-A2F54DB86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AC819-E250-46CD-97BE-D61AE205234C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A025D1-5929-F481-D995-A61476EEF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DB70FF-2019-691F-C81F-6CD2382C5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4D404-8D0B-48A6-9C03-7608D5168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82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41F1C-429A-6B23-345D-59A095043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A006B-DE7D-1CA3-B071-21433B32B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9F7FB6-0654-DDF8-5025-19B7B6062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03216E-D8A4-75F4-44E7-060AF54DF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AC819-E250-46CD-97BE-D61AE205234C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065E0D-4CFD-2ED3-5EEE-DAF221162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D7D369-2732-4F19-1428-103435F9C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4D404-8D0B-48A6-9C03-7608D5168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296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6727A-80D8-A52E-2114-FF84BFA00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4CE499-12F1-E6BD-3CEA-FD63CDC907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04ACA7-5A28-A740-F91E-D6EE208767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922DF3-AD0E-2FB6-1049-A9B387A0F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AC819-E250-46CD-97BE-D61AE205234C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B76EFC-24A5-B396-95CD-30C88FFFB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3D731E-8899-C10F-09F1-045AE6BD6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4D404-8D0B-48A6-9C03-7608D5168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091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24C50-5422-F548-8A88-99A4DC082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DB0BEA-A959-85EB-A87C-55A13D147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94284E-6B6A-4622-43B6-33B40395F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AC819-E250-46CD-97BE-D61AE205234C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D4DCBF-2ACF-DD47-DCF5-18919C10A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79EDDE-89F8-6C04-AFC6-0430F78AA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4D404-8D0B-48A6-9C03-7608D5168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050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609D39-C4E5-2D7C-0C88-F9A9DB921D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4C2F60-9734-803D-6A97-4713D4C7E1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3D8724-D688-8C41-0F3D-78C425421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AC819-E250-46CD-97BE-D61AE205234C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4FCA8C-EA38-6B03-C205-28728892B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4CED91-3A99-A3D5-E538-F2E453822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4D404-8D0B-48A6-9C03-7608D5168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875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F76D5B-1974-F15E-4A80-577603E76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7B52F7-6DA6-1D45-654C-73517F9B23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D7295F-7BDE-FCEB-D40D-F51CB5D4F8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8AC819-E250-46CD-97BE-D61AE205234C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231515-9C09-7E9A-0415-13523E05EC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E16EBF-7D10-8EAF-DC17-6DCDE566B7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04D404-8D0B-48A6-9C03-7608D5168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165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D5695A-8884-E6C1-E740-DBE0F02523AA}"/>
              </a:ext>
            </a:extLst>
          </p:cNvPr>
          <p:cNvSpPr txBox="1"/>
          <p:nvPr/>
        </p:nvSpPr>
        <p:spPr>
          <a:xfrm>
            <a:off x="4819724" y="374826"/>
            <a:ext cx="65108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Navigation from KHRIS will lead you to this page. When you log in to the portal, you will need to </a:t>
            </a:r>
            <a:r>
              <a:rPr lang="en-US" dirty="0">
                <a:ea typeface="Aptos" panose="020B0004020202020204" pitchFamily="34" charset="0"/>
                <a:cs typeface="Aptos" panose="020B0004020202020204" pitchFamily="34" charset="0"/>
              </a:rPr>
              <a:t>click on the “Sign in with Microsoft” button to log on. </a:t>
            </a:r>
            <a:endParaRPr lang="en-US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FC47B7-56AE-19D1-EFE3-C71ABB3964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758" t="34039" r="38104" b="9177"/>
          <a:stretch>
            <a:fillRect/>
          </a:stretch>
        </p:blipFill>
        <p:spPr>
          <a:xfrm>
            <a:off x="0" y="0"/>
            <a:ext cx="4410635" cy="6765466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44DDB6D-0603-7DD2-95A5-861028AB07B4}"/>
              </a:ext>
            </a:extLst>
          </p:cNvPr>
          <p:cNvCxnSpPr>
            <a:cxnSpLocks/>
          </p:cNvCxnSpPr>
          <p:nvPr/>
        </p:nvCxnSpPr>
        <p:spPr>
          <a:xfrm flipH="1">
            <a:off x="3803724" y="3081867"/>
            <a:ext cx="1016000" cy="0"/>
          </a:xfrm>
          <a:prstGeom prst="straightConnector1">
            <a:avLst/>
          </a:prstGeom>
          <a:ln w="76200">
            <a:solidFill>
              <a:schemeClr val="tx2">
                <a:lumMod val="75000"/>
                <a:lumOff val="2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2341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, application, PowerPoint&#10;&#10;AI-generated content may be incorrect.">
            <a:extLst>
              <a:ext uri="{FF2B5EF4-FFF2-40B4-BE49-F238E27FC236}">
                <a16:creationId xmlns:a16="http://schemas.microsoft.com/office/drawing/2014/main" id="{3AA0B9CF-2D94-D250-EC61-8C6792FB80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74" t="30588" r="49936" b="39093"/>
          <a:stretch>
            <a:fillRect/>
          </a:stretch>
        </p:blipFill>
        <p:spPr bwMode="auto">
          <a:xfrm>
            <a:off x="127380" y="1363133"/>
            <a:ext cx="11937240" cy="522925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AAE0F11-641B-9C75-0EE9-87403246D2DD}"/>
              </a:ext>
            </a:extLst>
          </p:cNvPr>
          <p:cNvSpPr/>
          <p:nvPr/>
        </p:nvSpPr>
        <p:spPr>
          <a:xfrm>
            <a:off x="237067" y="3581400"/>
            <a:ext cx="1380066" cy="228600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AB5077-5A00-22BF-F0E0-01B10CF2CBA0}"/>
              </a:ext>
            </a:extLst>
          </p:cNvPr>
          <p:cNvSpPr/>
          <p:nvPr/>
        </p:nvSpPr>
        <p:spPr>
          <a:xfrm>
            <a:off x="321733" y="3894667"/>
            <a:ext cx="1092200" cy="14054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B8A66D-8B36-1462-2236-9B28E368ED28}"/>
              </a:ext>
            </a:extLst>
          </p:cNvPr>
          <p:cNvSpPr/>
          <p:nvPr/>
        </p:nvSpPr>
        <p:spPr>
          <a:xfrm>
            <a:off x="321733" y="5596467"/>
            <a:ext cx="1210734" cy="8212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69AFA7-7BB9-E963-D63E-E8AE4880DDEA}"/>
              </a:ext>
            </a:extLst>
          </p:cNvPr>
          <p:cNvSpPr txBox="1"/>
          <p:nvPr/>
        </p:nvSpPr>
        <p:spPr>
          <a:xfrm>
            <a:off x="127380" y="211667"/>
            <a:ext cx="11683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Motor pool reservation will show on the left side. Please click it.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0D77897-2C8F-51A9-B5C2-3368F1517948}"/>
              </a:ext>
            </a:extLst>
          </p:cNvPr>
          <p:cNvCxnSpPr>
            <a:cxnSpLocks/>
          </p:cNvCxnSpPr>
          <p:nvPr/>
        </p:nvCxnSpPr>
        <p:spPr>
          <a:xfrm flipH="1">
            <a:off x="1532467" y="5393267"/>
            <a:ext cx="1016000" cy="0"/>
          </a:xfrm>
          <a:prstGeom prst="straightConnector1">
            <a:avLst/>
          </a:prstGeom>
          <a:ln w="76200">
            <a:solidFill>
              <a:schemeClr val="tx2">
                <a:lumMod val="75000"/>
                <a:lumOff val="2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0225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, application&#10;&#10;AI-generated content may be incorrect.">
            <a:extLst>
              <a:ext uri="{FF2B5EF4-FFF2-40B4-BE49-F238E27FC236}">
                <a16:creationId xmlns:a16="http://schemas.microsoft.com/office/drawing/2014/main" id="{5C754F39-E5AA-7FA1-FC73-9671F1610B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22" t="31688" r="44150" b="34584"/>
          <a:stretch>
            <a:fillRect/>
          </a:stretch>
        </p:blipFill>
        <p:spPr bwMode="auto">
          <a:xfrm>
            <a:off x="1239197" y="1658731"/>
            <a:ext cx="10153150" cy="439188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0B5B33-FD15-A26C-8DE5-898803A3F568}"/>
              </a:ext>
            </a:extLst>
          </p:cNvPr>
          <p:cNvSpPr txBox="1"/>
          <p:nvPr/>
        </p:nvSpPr>
        <p:spPr>
          <a:xfrm>
            <a:off x="1239197" y="376518"/>
            <a:ext cx="97981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window will pop up.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080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, application&#10;&#10;AI-generated content may be incorrect.">
            <a:extLst>
              <a:ext uri="{FF2B5EF4-FFF2-40B4-BE49-F238E27FC236}">
                <a16:creationId xmlns:a16="http://schemas.microsoft.com/office/drawing/2014/main" id="{7131AF69-5FCC-D3F3-0253-04343BA85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22" t="40512" r="68881" b="39412"/>
          <a:stretch>
            <a:fillRect/>
          </a:stretch>
        </p:blipFill>
        <p:spPr bwMode="auto">
          <a:xfrm>
            <a:off x="184947" y="135293"/>
            <a:ext cx="9650665" cy="50453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617465C-FCA0-D791-BEFF-40BFEFF29562}"/>
              </a:ext>
            </a:extLst>
          </p:cNvPr>
          <p:cNvCxnSpPr>
            <a:cxnSpLocks/>
          </p:cNvCxnSpPr>
          <p:nvPr/>
        </p:nvCxnSpPr>
        <p:spPr>
          <a:xfrm flipH="1">
            <a:off x="3994279" y="3953934"/>
            <a:ext cx="1016000" cy="0"/>
          </a:xfrm>
          <a:prstGeom prst="straightConnector1">
            <a:avLst/>
          </a:prstGeom>
          <a:ln w="76200">
            <a:solidFill>
              <a:schemeClr val="tx2">
                <a:lumMod val="75000"/>
                <a:lumOff val="2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C827515-72BC-3FF9-CCD9-59387D7DCFE5}"/>
              </a:ext>
            </a:extLst>
          </p:cNvPr>
          <p:cNvCxnSpPr>
            <a:cxnSpLocks/>
          </p:cNvCxnSpPr>
          <p:nvPr/>
        </p:nvCxnSpPr>
        <p:spPr>
          <a:xfrm flipH="1">
            <a:off x="9571566" y="3429000"/>
            <a:ext cx="1016000" cy="0"/>
          </a:xfrm>
          <a:prstGeom prst="straightConnector1">
            <a:avLst/>
          </a:prstGeom>
          <a:ln w="76200">
            <a:solidFill>
              <a:schemeClr val="tx2">
                <a:lumMod val="75000"/>
                <a:lumOff val="2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1CB2CFC-76E1-093C-500C-37E7992EDA43}"/>
              </a:ext>
            </a:extLst>
          </p:cNvPr>
          <p:cNvCxnSpPr>
            <a:cxnSpLocks/>
          </p:cNvCxnSpPr>
          <p:nvPr/>
        </p:nvCxnSpPr>
        <p:spPr>
          <a:xfrm flipH="1">
            <a:off x="9668933" y="2302934"/>
            <a:ext cx="821266" cy="0"/>
          </a:xfrm>
          <a:prstGeom prst="straightConnector1">
            <a:avLst/>
          </a:prstGeom>
          <a:ln w="76200">
            <a:solidFill>
              <a:schemeClr val="tx2">
                <a:lumMod val="75000"/>
                <a:lumOff val="2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D08EB200-FD39-4A28-4330-07218F6CBFA5}"/>
              </a:ext>
            </a:extLst>
          </p:cNvPr>
          <p:cNvSpPr txBox="1"/>
          <p:nvPr/>
        </p:nvSpPr>
        <p:spPr>
          <a:xfrm>
            <a:off x="5164667" y="3690497"/>
            <a:ext cx="20912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Please fill out time of check out.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02C299-F13C-A350-D229-E979E09FA4E9}"/>
              </a:ext>
            </a:extLst>
          </p:cNvPr>
          <p:cNvSpPr txBox="1"/>
          <p:nvPr/>
        </p:nvSpPr>
        <p:spPr>
          <a:xfrm>
            <a:off x="10703186" y="2997200"/>
            <a:ext cx="12361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is your </a:t>
            </a:r>
            <a:r>
              <a:rPr lang="en-US" dirty="0" err="1"/>
              <a:t>eMars</a:t>
            </a:r>
            <a:r>
              <a:rPr lang="en-US" dirty="0"/>
              <a:t> account.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D5BDD9-B828-EEC3-7755-2B3C7EBCA2F3}"/>
              </a:ext>
            </a:extLst>
          </p:cNvPr>
          <p:cNvSpPr txBox="1"/>
          <p:nvPr/>
        </p:nvSpPr>
        <p:spPr>
          <a:xfrm>
            <a:off x="10490199" y="1702769"/>
            <a:ext cx="1449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Cabinet and department must be filled out.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647D305-0D8F-EC3F-7918-DE2F43C387FA}"/>
              </a:ext>
            </a:extLst>
          </p:cNvPr>
          <p:cNvSpPr txBox="1"/>
          <p:nvPr/>
        </p:nvSpPr>
        <p:spPr>
          <a:xfrm>
            <a:off x="897467" y="5063067"/>
            <a:ext cx="8771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pull-down menu will appear after the time to request vehicle type.</a:t>
            </a:r>
          </a:p>
        </p:txBody>
      </p:sp>
    </p:spTree>
    <p:extLst>
      <p:ext uri="{BB962C8B-B14F-4D97-AF65-F5344CB8AC3E}">
        <p14:creationId xmlns:p14="http://schemas.microsoft.com/office/powerpoint/2010/main" val="1794786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D69A6A1-D773-86A8-213C-D150D70EEF7E}"/>
              </a:ext>
            </a:extLst>
          </p:cNvPr>
          <p:cNvSpPr txBox="1"/>
          <p:nvPr/>
        </p:nvSpPr>
        <p:spPr>
          <a:xfrm>
            <a:off x="779584" y="817359"/>
            <a:ext cx="105800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An email will be sent to you within 5 minutes of seeing “your request has been submitted” on your screen.</a:t>
            </a:r>
          </a:p>
          <a:p>
            <a:endParaRPr lang="en-US" dirty="0"/>
          </a:p>
          <a:p>
            <a:r>
              <a:rPr lang="en-US" dirty="0"/>
              <a:t>The email will have a 6-digit pin number. </a:t>
            </a:r>
            <a:r>
              <a:rPr lang="en-US" b="1" dirty="0"/>
              <a:t>You will need this to retrieve the key.</a:t>
            </a:r>
          </a:p>
        </p:txBody>
      </p:sp>
    </p:spTree>
    <p:extLst>
      <p:ext uri="{BB962C8B-B14F-4D97-AF65-F5344CB8AC3E}">
        <p14:creationId xmlns:p14="http://schemas.microsoft.com/office/powerpoint/2010/main" val="542894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indoor&#10;&#10;AI-generated content may be incorrect.">
            <a:extLst>
              <a:ext uri="{FF2B5EF4-FFF2-40B4-BE49-F238E27FC236}">
                <a16:creationId xmlns:a16="http://schemas.microsoft.com/office/drawing/2014/main" id="{EF6E4C04-1143-A18E-1796-1ADE2D7466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22" b="5590"/>
          <a:stretch>
            <a:fillRect/>
          </a:stretch>
        </p:blipFill>
        <p:spPr>
          <a:xfrm rot="5400000">
            <a:off x="-1051559" y="1202167"/>
            <a:ext cx="6858000" cy="44536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C0FEA5-977F-780F-46E6-9DFB9FFB6BA4}"/>
              </a:ext>
            </a:extLst>
          </p:cNvPr>
          <p:cNvSpPr txBox="1"/>
          <p:nvPr/>
        </p:nvSpPr>
        <p:spPr>
          <a:xfrm>
            <a:off x="5368066" y="408791"/>
            <a:ext cx="6390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is the machine you will look for upon entering </a:t>
            </a:r>
            <a:r>
              <a:rPr lang="en-US" dirty="0" err="1"/>
              <a:t>Motorpool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42775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monitor, wall, television&#10;&#10;AI-generated content may be incorrect.">
            <a:extLst>
              <a:ext uri="{FF2B5EF4-FFF2-40B4-BE49-F238E27FC236}">
                <a16:creationId xmlns:a16="http://schemas.microsoft.com/office/drawing/2014/main" id="{DE0C86A9-4ECA-9D99-8506-9F1DD7AEF1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94" t="24832" r="5726"/>
          <a:stretch>
            <a:fillRect/>
          </a:stretch>
        </p:blipFill>
        <p:spPr>
          <a:xfrm rot="5400000">
            <a:off x="-891511" y="1102406"/>
            <a:ext cx="6340005" cy="43073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3FF761A-828E-1740-7C59-41EEF062E2B3}"/>
              </a:ext>
            </a:extLst>
          </p:cNvPr>
          <p:cNvSpPr txBox="1"/>
          <p:nvPr/>
        </p:nvSpPr>
        <p:spPr>
          <a:xfrm>
            <a:off x="5368066" y="451821"/>
            <a:ext cx="6142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On the right-hand side of the machine this will appear.  You will press Input UID</a:t>
            </a:r>
          </a:p>
        </p:txBody>
      </p:sp>
    </p:spTree>
    <p:extLst>
      <p:ext uri="{BB962C8B-B14F-4D97-AF65-F5344CB8AC3E}">
        <p14:creationId xmlns:p14="http://schemas.microsoft.com/office/powerpoint/2010/main" val="826884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monitor, indoor, electronics&#10;&#10;AI-generated content may be incorrect.">
            <a:extLst>
              <a:ext uri="{FF2B5EF4-FFF2-40B4-BE49-F238E27FC236}">
                <a16:creationId xmlns:a16="http://schemas.microsoft.com/office/drawing/2014/main" id="{BC5A0E9C-D9DC-3ED4-4493-4E1286D229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2" t="7473" r="10275" b="3220"/>
          <a:stretch>
            <a:fillRect/>
          </a:stretch>
        </p:blipFill>
        <p:spPr>
          <a:xfrm rot="5400000">
            <a:off x="166743" y="1132243"/>
            <a:ext cx="5852160" cy="45935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369093-A9E9-1948-58C3-86B486FC030B}"/>
              </a:ext>
            </a:extLst>
          </p:cNvPr>
          <p:cNvSpPr txBox="1"/>
          <p:nvPr/>
        </p:nvSpPr>
        <p:spPr>
          <a:xfrm>
            <a:off x="6368527" y="935915"/>
            <a:ext cx="42923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Upon pick up you will put in your six-digit code provided in your email here.</a:t>
            </a:r>
          </a:p>
        </p:txBody>
      </p:sp>
    </p:spTree>
    <p:extLst>
      <p:ext uri="{BB962C8B-B14F-4D97-AF65-F5344CB8AC3E}">
        <p14:creationId xmlns:p14="http://schemas.microsoft.com/office/powerpoint/2010/main" val="3677975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2D1382-C8EF-2F42-0092-32C42427CE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857250" y="857250"/>
            <a:ext cx="6858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81450F-8714-EC7E-F0EC-EC1D2D5FC715}"/>
              </a:ext>
            </a:extLst>
          </p:cNvPr>
          <p:cNvSpPr txBox="1"/>
          <p:nvPr/>
        </p:nvSpPr>
        <p:spPr>
          <a:xfrm>
            <a:off x="5841402" y="785308"/>
            <a:ext cx="5143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Only the key you will take will light up green</a:t>
            </a:r>
          </a:p>
        </p:txBody>
      </p:sp>
    </p:spTree>
    <p:extLst>
      <p:ext uri="{BB962C8B-B14F-4D97-AF65-F5344CB8AC3E}">
        <p14:creationId xmlns:p14="http://schemas.microsoft.com/office/powerpoint/2010/main" val="3220800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AI-generated content may be incorrect.">
            <a:extLst>
              <a:ext uri="{FF2B5EF4-FFF2-40B4-BE49-F238E27FC236}">
                <a16:creationId xmlns:a16="http://schemas.microsoft.com/office/drawing/2014/main" id="{75A5EF3E-4982-1FAF-DA50-16B28A324C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14"/>
          <a:stretch>
            <a:fillRect/>
          </a:stretch>
        </p:blipFill>
        <p:spPr>
          <a:xfrm rot="5400000">
            <a:off x="-1317251" y="1485115"/>
            <a:ext cx="6858000" cy="38877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C7A3A6-6F18-804F-8AAD-DEE9225FE1E7}"/>
              </a:ext>
            </a:extLst>
          </p:cNvPr>
          <p:cNvSpPr txBox="1"/>
          <p:nvPr/>
        </p:nvSpPr>
        <p:spPr>
          <a:xfrm>
            <a:off x="4690334" y="710005"/>
            <a:ext cx="6260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When you return it you may scan the key and then the spot that you will put it in </a:t>
            </a:r>
            <a:r>
              <a:rPr lang="en-US"/>
              <a:t>will light up.</a:t>
            </a:r>
          </a:p>
        </p:txBody>
      </p:sp>
    </p:spTree>
    <p:extLst>
      <p:ext uri="{BB962C8B-B14F-4D97-AF65-F5344CB8AC3E}">
        <p14:creationId xmlns:p14="http://schemas.microsoft.com/office/powerpoint/2010/main" val="14844726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3879</TotalTime>
  <Words>209</Words>
  <Application>Microsoft Office PowerPoint</Application>
  <PresentationFormat>Widescreen</PresentationFormat>
  <Paragraphs>15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Recktenwald, Kristine (Finance)</dc:creator>
  <cp:lastModifiedBy>Woodson, Kinsey T (Gov Office)</cp:lastModifiedBy>
  <cp:revision>2</cp:revision>
  <dcterms:created xsi:type="dcterms:W3CDTF">2026-05-29T17:58:28Z</dcterms:created>
  <dcterms:modified xsi:type="dcterms:W3CDTF">2026-06-01T12:07:44Z</dcterms:modified>
</cp:coreProperties>
</file>